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1D53"/>
    <a:srgbClr val="B10377"/>
    <a:srgbClr val="CC0000"/>
    <a:srgbClr val="CC0066"/>
    <a:srgbClr val="E6E6E6"/>
    <a:srgbClr val="48B3C8"/>
    <a:srgbClr val="38A4BA"/>
    <a:srgbClr val="39B3B9"/>
    <a:srgbClr val="49C1C7"/>
    <a:srgbClr val="3C9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D51D5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896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Language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for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work</a:t>
            </a:r>
            <a:r>
              <a:rPr lang="hu-HU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(LfW)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B62FAA-0578-352B-48C8-382103D496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427" y="5983521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2025-02-17T14:05:25Z</dcterms:modified>
</cp:coreProperties>
</file>